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7" d="100"/>
          <a:sy n="167" d="100"/>
        </p:scale>
        <p:origin x="-72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32157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8229600" cy="4845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Friendly Reminder 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632875"/>
            <a:ext cx="8229600" cy="357017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b="1" dirty="0"/>
              <a:t>Protect your class participation score on each exam!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	- Please do not walk in and out of class once class has started.  If you must leave for any reason, I’ll see you next time.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	- Please don’t be late or miss multiple classes.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	- Please refrain from bringing food or drink to class (capped bottles are okay).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	- Please put all electronic devices on silent mode and use them for class activities only</a:t>
            </a:r>
            <a:r>
              <a:rPr lang="en" sz="2000" dirty="0" smtClean="0"/>
              <a:t>.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	</a:t>
            </a:r>
            <a:r>
              <a:rPr lang="en" sz="2000" dirty="0" smtClean="0"/>
              <a:t>- You will not </a:t>
            </a:r>
            <a:r>
              <a:rPr lang="en-US" sz="2000" dirty="0" smtClean="0"/>
              <a:t>gain </a:t>
            </a:r>
            <a:r>
              <a:rPr lang="en" sz="2000" dirty="0" smtClean="0"/>
              <a:t>credit for any testing if an electronic device is present at any time during testing.</a:t>
            </a:r>
            <a:endParaRPr lang="en" sz="2000" dirty="0"/>
          </a:p>
          <a:p>
            <a:pPr>
              <a:spcBef>
                <a:spcPts val="0"/>
              </a:spcBef>
              <a:buNone/>
            </a:pPr>
            <a:r>
              <a:rPr lang="en" sz="2000" dirty="0"/>
              <a:t>	- Participate!  Ask questions! 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light-gradient</vt:lpstr>
      <vt:lpstr>A Friendly Reminder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Friendly Reminder </dc:title>
  <dc:creator>Scott Crosby</dc:creator>
  <cp:lastModifiedBy>Administrator</cp:lastModifiedBy>
  <cp:revision>2</cp:revision>
  <dcterms:modified xsi:type="dcterms:W3CDTF">2014-09-08T14:25:22Z</dcterms:modified>
</cp:coreProperties>
</file>